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6197"/>
  </p:normalViewPr>
  <p:slideViewPr>
    <p:cSldViewPr snapToGrid="0">
      <p:cViewPr varScale="1">
        <p:scale>
          <a:sx n="62" d="100"/>
          <a:sy n="62" d="100"/>
        </p:scale>
        <p:origin x="29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454" y="3673044"/>
            <a:ext cx="10099964" cy="2738871"/>
          </a:xfrm>
        </p:spPr>
        <p:txBody>
          <a:bodyPr anchor="ctr"/>
          <a:lstStyle>
            <a:lvl1pPr algn="l">
              <a:defRPr sz="9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454" y="6411915"/>
            <a:ext cx="10099964" cy="1900814"/>
          </a:xfrm>
        </p:spPr>
        <p:txBody>
          <a:bodyPr anchor="ctr">
            <a:normAutofit/>
          </a:bodyPr>
          <a:lstStyle>
            <a:lvl1pPr marL="0" indent="0" algn="l">
              <a:buNone/>
              <a:defRPr sz="5400" i="1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496F5F5-D126-8FA6-F9E9-46006A565C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454" y="1647150"/>
            <a:ext cx="4010891" cy="148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8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F33F87E-5AD2-FEF0-135D-F9DBB126D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649" y="12437396"/>
            <a:ext cx="2967078" cy="109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F33F87E-5AD2-FEF0-135D-F9DBB126D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22174" y="11631052"/>
            <a:ext cx="3205128" cy="1184691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C7CB72A-3F3E-4DE9-35D5-6004F1A97B63}"/>
              </a:ext>
            </a:extLst>
          </p:cNvPr>
          <p:cNvSpPr txBox="1">
            <a:spLocks/>
          </p:cNvSpPr>
          <p:nvPr userDrawn="1"/>
        </p:nvSpPr>
        <p:spPr>
          <a:xfrm>
            <a:off x="1222174" y="768800"/>
            <a:ext cx="8522382" cy="1126604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en-US" sz="5400" b="1" dirty="0">
                <a:solidFill>
                  <a:schemeClr val="bg1"/>
                </a:solidFill>
              </a:rPr>
              <a:t>Hispanic Heritage Month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7B0EF74-A91F-2035-FF09-A016B361A1E9}"/>
              </a:ext>
            </a:extLst>
          </p:cNvPr>
          <p:cNvSpPr txBox="1">
            <a:spLocks/>
          </p:cNvSpPr>
          <p:nvPr userDrawn="1"/>
        </p:nvSpPr>
        <p:spPr>
          <a:xfrm>
            <a:off x="1222174" y="2221604"/>
            <a:ext cx="9733793" cy="1126605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en-US" sz="5400" b="1" dirty="0" err="1">
                <a:solidFill>
                  <a:schemeClr val="bg1"/>
                </a:solidFill>
              </a:rPr>
              <a:t>Mes</a:t>
            </a:r>
            <a:r>
              <a:rPr lang="en-US" sz="5400" b="1" dirty="0">
                <a:solidFill>
                  <a:schemeClr val="bg1"/>
                </a:solidFill>
              </a:rPr>
              <a:t> de la </a:t>
            </a:r>
            <a:r>
              <a:rPr lang="en-US" sz="5400" b="1" dirty="0" err="1">
                <a:solidFill>
                  <a:schemeClr val="bg1"/>
                </a:solidFill>
              </a:rPr>
              <a:t>Herencia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Hispana</a:t>
            </a:r>
            <a:endParaRPr lang="en-US" sz="5400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6AA7CA-D23F-86DE-CC37-16A13EA9736A}"/>
              </a:ext>
            </a:extLst>
          </p:cNvPr>
          <p:cNvCxnSpPr>
            <a:cxnSpLocks/>
          </p:cNvCxnSpPr>
          <p:nvPr userDrawn="1"/>
        </p:nvCxnSpPr>
        <p:spPr>
          <a:xfrm>
            <a:off x="1222174" y="2084948"/>
            <a:ext cx="852238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1DE45BF-CBE0-4BB9-ADEE-E7694E1CA1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0492" y="3991204"/>
            <a:ext cx="11055926" cy="7065963"/>
          </a:xfrm>
          <a:solidFill>
            <a:schemeClr val="bg1"/>
          </a:solidFill>
          <a:ln w="127000">
            <a:solidFill>
              <a:srgbClr val="FFCC33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Here!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7ADC81B-98B3-888D-EFCB-D15A10AD8EE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89781" y="11700162"/>
            <a:ext cx="3203575" cy="118469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Your Logo Here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F6782EE2-7D36-16B0-5397-0618D945B8A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555836" y="11700162"/>
            <a:ext cx="1188720" cy="118469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14617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C7CB72A-3F3E-4DE9-35D5-6004F1A97B63}"/>
              </a:ext>
            </a:extLst>
          </p:cNvPr>
          <p:cNvSpPr txBox="1">
            <a:spLocks/>
          </p:cNvSpPr>
          <p:nvPr userDrawn="1"/>
        </p:nvSpPr>
        <p:spPr>
          <a:xfrm>
            <a:off x="1222174" y="768800"/>
            <a:ext cx="8522382" cy="1126604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en-US" sz="5400" b="1" dirty="0">
                <a:solidFill>
                  <a:schemeClr val="bg1"/>
                </a:solidFill>
              </a:rPr>
              <a:t>Hispanic Heritage Month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7B0EF74-A91F-2035-FF09-A016B361A1E9}"/>
              </a:ext>
            </a:extLst>
          </p:cNvPr>
          <p:cNvSpPr txBox="1">
            <a:spLocks/>
          </p:cNvSpPr>
          <p:nvPr userDrawn="1"/>
        </p:nvSpPr>
        <p:spPr>
          <a:xfrm>
            <a:off x="1222174" y="2221604"/>
            <a:ext cx="9733793" cy="1126605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en-US" sz="5400" b="1" dirty="0" err="1">
                <a:solidFill>
                  <a:schemeClr val="bg1"/>
                </a:solidFill>
              </a:rPr>
              <a:t>Mes</a:t>
            </a:r>
            <a:r>
              <a:rPr lang="en-US" sz="5400" b="1" dirty="0">
                <a:solidFill>
                  <a:schemeClr val="bg1"/>
                </a:solidFill>
              </a:rPr>
              <a:t> de la </a:t>
            </a:r>
            <a:r>
              <a:rPr lang="en-US" sz="5400" b="1" dirty="0" err="1">
                <a:solidFill>
                  <a:schemeClr val="bg1"/>
                </a:solidFill>
              </a:rPr>
              <a:t>Herencia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Hispana</a:t>
            </a:r>
            <a:endParaRPr lang="en-US" sz="5400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6AA7CA-D23F-86DE-CC37-16A13EA9736A}"/>
              </a:ext>
            </a:extLst>
          </p:cNvPr>
          <p:cNvCxnSpPr>
            <a:cxnSpLocks/>
          </p:cNvCxnSpPr>
          <p:nvPr userDrawn="1"/>
        </p:nvCxnSpPr>
        <p:spPr>
          <a:xfrm>
            <a:off x="1222174" y="2084948"/>
            <a:ext cx="852238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1DE45BF-CBE0-4BB9-ADEE-E7694E1CA1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0492" y="3991204"/>
            <a:ext cx="11055926" cy="7065963"/>
          </a:xfrm>
          <a:solidFill>
            <a:schemeClr val="bg1"/>
          </a:solidFill>
          <a:ln w="127000">
            <a:solidFill>
              <a:srgbClr val="FFCC33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Here!</a:t>
            </a:r>
          </a:p>
        </p:txBody>
      </p:sp>
    </p:spTree>
    <p:extLst>
      <p:ext uri="{BB962C8B-B14F-4D97-AF65-F5344CB8AC3E}">
        <p14:creationId xmlns:p14="http://schemas.microsoft.com/office/powerpoint/2010/main" val="95550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C7CB72A-3F3E-4DE9-35D5-6004F1A97B63}"/>
              </a:ext>
            </a:extLst>
          </p:cNvPr>
          <p:cNvSpPr txBox="1">
            <a:spLocks/>
          </p:cNvSpPr>
          <p:nvPr userDrawn="1"/>
        </p:nvSpPr>
        <p:spPr>
          <a:xfrm>
            <a:off x="1222174" y="768800"/>
            <a:ext cx="8522382" cy="1126604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en-US" sz="5400" b="1" dirty="0">
                <a:solidFill>
                  <a:schemeClr val="bg1"/>
                </a:solidFill>
              </a:rPr>
              <a:t>Hispanic Heritage Month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7B0EF74-A91F-2035-FF09-A016B361A1E9}"/>
              </a:ext>
            </a:extLst>
          </p:cNvPr>
          <p:cNvSpPr txBox="1">
            <a:spLocks/>
          </p:cNvSpPr>
          <p:nvPr userDrawn="1"/>
        </p:nvSpPr>
        <p:spPr>
          <a:xfrm>
            <a:off x="1222174" y="2221604"/>
            <a:ext cx="9733793" cy="1126605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en-US" sz="5400" b="1" dirty="0" err="1">
                <a:solidFill>
                  <a:schemeClr val="bg1"/>
                </a:solidFill>
              </a:rPr>
              <a:t>Mes</a:t>
            </a:r>
            <a:r>
              <a:rPr lang="en-US" sz="5400" b="1" dirty="0">
                <a:solidFill>
                  <a:schemeClr val="bg1"/>
                </a:solidFill>
              </a:rPr>
              <a:t> de la </a:t>
            </a:r>
            <a:r>
              <a:rPr lang="en-US" sz="5400" b="1" dirty="0" err="1">
                <a:solidFill>
                  <a:schemeClr val="bg1"/>
                </a:solidFill>
              </a:rPr>
              <a:t>Herencia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Hispana</a:t>
            </a:r>
            <a:endParaRPr lang="en-US" sz="5400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6AA7CA-D23F-86DE-CC37-16A13EA9736A}"/>
              </a:ext>
            </a:extLst>
          </p:cNvPr>
          <p:cNvCxnSpPr>
            <a:cxnSpLocks/>
          </p:cNvCxnSpPr>
          <p:nvPr userDrawn="1"/>
        </p:nvCxnSpPr>
        <p:spPr>
          <a:xfrm>
            <a:off x="1222174" y="2084948"/>
            <a:ext cx="852238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1DE45BF-CBE0-4BB9-ADEE-E7694E1CA1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0492" y="3991203"/>
            <a:ext cx="11055926" cy="8955989"/>
          </a:xfrm>
          <a:solidFill>
            <a:schemeClr val="bg1"/>
          </a:solidFill>
          <a:ln w="127000">
            <a:solidFill>
              <a:srgbClr val="FFCC33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Here!</a:t>
            </a:r>
          </a:p>
        </p:txBody>
      </p:sp>
    </p:spTree>
    <p:extLst>
      <p:ext uri="{BB962C8B-B14F-4D97-AF65-F5344CB8AC3E}">
        <p14:creationId xmlns:p14="http://schemas.microsoft.com/office/powerpoint/2010/main" val="300901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145" y="730253"/>
            <a:ext cx="9850582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145" y="3651250"/>
            <a:ext cx="9850582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913D-0559-6FC3-379D-40E4D1321F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Create Your Own Graphic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EADC4-FBA9-05C0-8A43-C88B212AA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4" y="6287222"/>
            <a:ext cx="10099964" cy="1900814"/>
          </a:xfrm>
        </p:spPr>
        <p:txBody>
          <a:bodyPr/>
          <a:lstStyle/>
          <a:p>
            <a:r>
              <a:rPr lang="en-US" sz="5400" dirty="0"/>
              <a:t>Hispanic Heritage Month</a:t>
            </a:r>
          </a:p>
        </p:txBody>
      </p:sp>
    </p:spTree>
    <p:extLst>
      <p:ext uri="{BB962C8B-B14F-4D97-AF65-F5344CB8AC3E}">
        <p14:creationId xmlns:p14="http://schemas.microsoft.com/office/powerpoint/2010/main" val="410297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673B-0364-2452-3D6F-97C4F0CB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the CYO Graphic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2F42B-C8DB-052A-E6FF-2D9ED021A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Choose your template.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Add your own photo and/or logo.</a:t>
            </a:r>
          </a:p>
          <a:p>
            <a:pPr lvl="1"/>
            <a:r>
              <a:rPr lang="en-US" dirty="0"/>
              <a:t>Click the icon in the placeholders to insert a photo and/or logo.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Save your graphic and share it across social media!</a:t>
            </a:r>
          </a:p>
          <a:p>
            <a:pPr lvl="1"/>
            <a:r>
              <a:rPr lang="en-US" dirty="0"/>
              <a:t>Click on the specific slide, go to “File” then “Save A Copy.” It will prompt you to select a place to save. </a:t>
            </a:r>
          </a:p>
          <a:p>
            <a:pPr lvl="1"/>
            <a:r>
              <a:rPr lang="en-US" dirty="0"/>
              <a:t>Change “Save As Type” to JPEG or PNG. Click “Save.”</a:t>
            </a:r>
          </a:p>
          <a:p>
            <a:pPr lvl="1"/>
            <a:r>
              <a:rPr lang="en-US" dirty="0"/>
              <a:t>When it prompts you to export, select “Just This One.”  </a:t>
            </a:r>
          </a:p>
          <a:p>
            <a:pPr lvl="1"/>
            <a:r>
              <a:rPr lang="en-US" dirty="0"/>
              <a:t>Post on social media using the hashtag </a:t>
            </a:r>
            <a:r>
              <a:rPr lang="en-US" b="1" dirty="0"/>
              <a:t>#</a:t>
            </a:r>
            <a:r>
              <a:rPr lang="en-US" b="1" dirty="0" err="1"/>
              <a:t>HispanicHeritageMonth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9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D95EF42-EDFE-C66B-288D-717D27627A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05706-3014-BD63-A61D-54FB88D4E78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34BA319-58AD-0751-34CE-5C25369FC4D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05556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9446DE3-464A-9437-DB64-BA177BBDAC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2907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7946EDB-4EF3-4F03-55F4-8A7A7B686A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5741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45CC41EFCFFD4986908B808AE95FE0" ma:contentTypeVersion="16" ma:contentTypeDescription="Create a new document." ma:contentTypeScope="" ma:versionID="32958ce47d7d362a4648316e5e0519b6">
  <xsd:schema xmlns:xsd="http://www.w3.org/2001/XMLSchema" xmlns:xs="http://www.w3.org/2001/XMLSchema" xmlns:p="http://schemas.microsoft.com/office/2006/metadata/properties" xmlns:ns2="ce249277-74a5-44da-8f34-cedf831f6bcf" xmlns:ns3="7abb5328-9217-4251-8dc0-0ed67cfcfdf8" targetNamespace="http://schemas.microsoft.com/office/2006/metadata/properties" ma:root="true" ma:fieldsID="2fdbd8a25face471426f5db2ffa68e45" ns2:_="" ns3:_="">
    <xsd:import namespace="ce249277-74a5-44da-8f34-cedf831f6bcf"/>
    <xsd:import namespace="7abb5328-9217-4251-8dc0-0ed67cfcfd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49277-74a5-44da-8f34-cedf831f6bc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1ab3474-aa38-4bb7-aaa0-397cfb883b09}" ma:internalName="TaxCatchAll" ma:showField="CatchAllData" ma:web="ce249277-74a5-44da-8f34-cedf831f6b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b5328-9217-4251-8dc0-0ed67cfcfd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71bd7ba-2337-48ba-863d-5dd9e7841b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249277-74a5-44da-8f34-cedf831f6bcf" xsi:nil="true"/>
    <lcf76f155ced4ddcb4097134ff3c332f xmlns="7abb5328-9217-4251-8dc0-0ed67cfcfd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E489AD-75C9-4345-91D8-7891DDC420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249277-74a5-44da-8f34-cedf831f6bcf"/>
    <ds:schemaRef ds:uri="7abb5328-9217-4251-8dc0-0ed67cfcf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8F78F1-C202-40C7-B315-03D828D3EC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49F03D-1CFF-40DD-A07D-B83BADBD532F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7abb5328-9217-4251-8dc0-0ed67cfcfdf8"/>
    <ds:schemaRef ds:uri="http://schemas.microsoft.com/office/infopath/2007/PartnerControls"/>
    <ds:schemaRef ds:uri="http://schemas.openxmlformats.org/package/2006/metadata/core-properties"/>
    <ds:schemaRef ds:uri="ce249277-74a5-44da-8f34-cedf831f6bcf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199</TotalTime>
  <Words>117</Words>
  <Application>Microsoft Office PowerPoint</Application>
  <PresentationFormat>Custom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Create Your Own Graphic</vt:lpstr>
      <vt:lpstr>How to Use the CYO Graphic Template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Your Own Graphic</dc:title>
  <dc:creator>Emily Batchelder</dc:creator>
  <cp:lastModifiedBy>Matthew Demaree</cp:lastModifiedBy>
  <cp:revision>5</cp:revision>
  <dcterms:created xsi:type="dcterms:W3CDTF">2023-08-03T14:35:52Z</dcterms:created>
  <dcterms:modified xsi:type="dcterms:W3CDTF">2023-08-25T16:37:18Z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0x0101001045CC41EFCFFD4986908B808AE95FE0</vt:lpwstr>
  </property>
  <property fmtid="{D5CDD505-2E9C-101B-9397-08002B2CF9AE}" pid="3" name="MediaServiceImageTags">
    <vt:lpwstr/>
  </property>
</Properties>
</file>