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318" r:id="rId5"/>
    <p:sldId id="319" r:id="rId6"/>
    <p:sldId id="320" r:id="rId7"/>
    <p:sldId id="323" r:id="rId8"/>
    <p:sldId id="321" r:id="rId9"/>
    <p:sldId id="322" r:id="rId10"/>
    <p:sldId id="3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4FB347-050A-7A81-48A8-DB1CF341128E}" name="Nathalie Canadas  [OS/OASH/OMH] (CTR)" initials="NC[(" userId="Nathalie Canadas  [OS/OASH/OMH] (CTR)" providerId="None"/>
  <p188:author id="{6A24CDEA-1022-A2DB-3178-C20A94D138B8}" name="Nathalie Canadas" initials="NC" userId="Nathalie Canada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A311"/>
    <a:srgbClr val="036566"/>
    <a:srgbClr val="08C4BB"/>
    <a:srgbClr val="091133"/>
    <a:srgbClr val="CE0B89"/>
    <a:srgbClr val="7B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7D7D8-B0BC-B94C-AA1A-053140B9BADD}" v="12" dt="2023-08-23T09:52:24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0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notesViewPr>
    <p:cSldViewPr snapToGrid="0" snapToObjects="1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01E2A-DD6E-4FF6-884D-702CD78DAB7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4B440-CE1D-4F0A-8B34-071821B91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5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7C56907-886D-D5B8-3D4D-036BE06C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69" y="900084"/>
            <a:ext cx="8584536" cy="2528916"/>
          </a:xfrm>
        </p:spPr>
        <p:txBody>
          <a:bodyPr anchor="t"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D0685-9BC8-8E8A-5C55-8E227641B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641610"/>
            <a:ext cx="8669844" cy="10967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 b="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5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Holder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F0DBB27-50E7-5108-2185-EBAEB07D0BF9}"/>
              </a:ext>
            </a:extLst>
          </p:cNvPr>
          <p:cNvSpPr txBox="1">
            <a:spLocks/>
          </p:cNvSpPr>
          <p:nvPr userDrawn="1"/>
        </p:nvSpPr>
        <p:spPr>
          <a:xfrm>
            <a:off x="570784" y="1004521"/>
            <a:ext cx="4700651" cy="1523846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</a:rPr>
              <a:t>Hispanic Heritage Month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02C23FA-E39D-0230-4235-0543D65492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83896" y="4846684"/>
            <a:ext cx="2723840" cy="100679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7115-4037-FD6A-89D5-3444DF9D27F8}"/>
              </a:ext>
            </a:extLst>
          </p:cNvPr>
          <p:cNvSpPr txBox="1">
            <a:spLocks/>
          </p:cNvSpPr>
          <p:nvPr userDrawn="1"/>
        </p:nvSpPr>
        <p:spPr>
          <a:xfrm>
            <a:off x="227482" y="2925602"/>
            <a:ext cx="5387254" cy="152384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 err="1">
                <a:solidFill>
                  <a:schemeClr val="bg1"/>
                </a:solidFill>
              </a:rPr>
              <a:t>Mes</a:t>
            </a:r>
            <a:r>
              <a:rPr lang="en-US" sz="4800" b="1" dirty="0">
                <a:solidFill>
                  <a:schemeClr val="bg1"/>
                </a:solidFill>
              </a:rPr>
              <a:t> de la </a:t>
            </a:r>
            <a:r>
              <a:rPr lang="en-US" sz="4800" b="1" dirty="0" err="1">
                <a:solidFill>
                  <a:schemeClr val="bg1"/>
                </a:solidFill>
              </a:rPr>
              <a:t>Herencia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Hispana</a:t>
            </a:r>
            <a:endParaRPr lang="en-US" sz="48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87A85D-5CA3-F939-957F-B4856550EE9B}"/>
              </a:ext>
            </a:extLst>
          </p:cNvPr>
          <p:cNvCxnSpPr/>
          <p:nvPr userDrawn="1"/>
        </p:nvCxnSpPr>
        <p:spPr>
          <a:xfrm>
            <a:off x="570784" y="2777924"/>
            <a:ext cx="47006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2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AF34FB5-9CBD-346A-3A64-9931651261B9}"/>
              </a:ext>
            </a:extLst>
          </p:cNvPr>
          <p:cNvSpPr txBox="1">
            <a:spLocks/>
          </p:cNvSpPr>
          <p:nvPr userDrawn="1"/>
        </p:nvSpPr>
        <p:spPr>
          <a:xfrm>
            <a:off x="1813048" y="1786029"/>
            <a:ext cx="8565902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0435AFC-0223-1194-E302-9D2BD551E24E}"/>
              </a:ext>
            </a:extLst>
          </p:cNvPr>
          <p:cNvSpPr txBox="1">
            <a:spLocks/>
          </p:cNvSpPr>
          <p:nvPr userDrawn="1"/>
        </p:nvSpPr>
        <p:spPr>
          <a:xfrm>
            <a:off x="1394590" y="2952084"/>
            <a:ext cx="9402819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AB3EF7-0EB4-D425-29F8-1E68F7AA3085}"/>
              </a:ext>
            </a:extLst>
          </p:cNvPr>
          <p:cNvCxnSpPr>
            <a:cxnSpLocks/>
          </p:cNvCxnSpPr>
          <p:nvPr userDrawn="1"/>
        </p:nvCxnSpPr>
        <p:spPr>
          <a:xfrm>
            <a:off x="1523999" y="2898552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7AD64B-94AC-F84D-ED97-F4B8D78D9E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3485" y="4256942"/>
            <a:ext cx="2205028" cy="81503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AF34FB5-9CBD-346A-3A64-9931651261B9}"/>
              </a:ext>
            </a:extLst>
          </p:cNvPr>
          <p:cNvSpPr txBox="1">
            <a:spLocks/>
          </p:cNvSpPr>
          <p:nvPr userDrawn="1"/>
        </p:nvSpPr>
        <p:spPr>
          <a:xfrm>
            <a:off x="1813048" y="1786029"/>
            <a:ext cx="8565902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0435AFC-0223-1194-E302-9D2BD551E24E}"/>
              </a:ext>
            </a:extLst>
          </p:cNvPr>
          <p:cNvSpPr txBox="1">
            <a:spLocks/>
          </p:cNvSpPr>
          <p:nvPr userDrawn="1"/>
        </p:nvSpPr>
        <p:spPr>
          <a:xfrm>
            <a:off x="1394590" y="2952084"/>
            <a:ext cx="9402819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AB3EF7-0EB4-D425-29F8-1E68F7AA3085}"/>
              </a:ext>
            </a:extLst>
          </p:cNvPr>
          <p:cNvCxnSpPr>
            <a:cxnSpLocks/>
          </p:cNvCxnSpPr>
          <p:nvPr userDrawn="1"/>
        </p:nvCxnSpPr>
        <p:spPr>
          <a:xfrm>
            <a:off x="1523999" y="2898552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4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78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7AD64B-94AC-F84D-ED97-F4B8D78D9E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73505" y="2607514"/>
            <a:ext cx="4444989" cy="16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F13E936-D092-F10C-27DC-45105E156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2554" y="4950923"/>
            <a:ext cx="2967078" cy="10967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7C56907-886D-D5B8-3D4D-036BE06C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69" y="900084"/>
            <a:ext cx="8584536" cy="2528916"/>
          </a:xfrm>
        </p:spPr>
        <p:txBody>
          <a:bodyPr anchor="t"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D0685-9BC8-8E8A-5C55-8E227641B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641610"/>
            <a:ext cx="8669844" cy="10967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 b="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98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1759-38F5-744D-9CDC-BF1423DB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54" y="1155947"/>
            <a:ext cx="7158788" cy="2754316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1759-38F5-744D-9CDC-BF1423DB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54" y="1155947"/>
            <a:ext cx="7158788" cy="2754316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237591C-A326-1479-83B7-F3D16482C8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3788" y="1145291"/>
            <a:ext cx="2346158" cy="86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4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74D0-45E9-4945-B701-DE37372C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445029"/>
            <a:ext cx="10266947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9B58-0E55-8244-AAB9-AF117A7FB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678405"/>
            <a:ext cx="10266947" cy="42330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6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74D0-45E9-4945-B701-DE37372C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445029"/>
            <a:ext cx="10266947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9B58-0E55-8244-AAB9-AF117A7FB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678405"/>
            <a:ext cx="10266947" cy="42330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90927E0-F30F-7CAC-29EB-B170F8D8C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77782" y="5911459"/>
            <a:ext cx="1701986" cy="6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7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older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880721-29D8-4493-90F6-6370D838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07720"/>
            <a:ext cx="5590268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C6DE2F-3DB8-22A2-B4FE-CA5F24C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85733"/>
            <a:ext cx="5034683" cy="4964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242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Holder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02C23FA-E39D-0230-4235-0543D65492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59536" y="5928296"/>
            <a:ext cx="1682749" cy="6219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880721-29D8-4493-90F6-6370D838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07720"/>
            <a:ext cx="5590268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C6DE2F-3DB8-22A2-B4FE-CA5F24C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85733"/>
            <a:ext cx="5034683" cy="4964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206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older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F0DBB27-50E7-5108-2185-EBAEB07D0BF9}"/>
              </a:ext>
            </a:extLst>
          </p:cNvPr>
          <p:cNvSpPr txBox="1">
            <a:spLocks/>
          </p:cNvSpPr>
          <p:nvPr userDrawn="1"/>
        </p:nvSpPr>
        <p:spPr>
          <a:xfrm>
            <a:off x="570784" y="1004521"/>
            <a:ext cx="4700651" cy="1523846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7115-4037-FD6A-89D5-3444DF9D27F8}"/>
              </a:ext>
            </a:extLst>
          </p:cNvPr>
          <p:cNvSpPr txBox="1">
            <a:spLocks/>
          </p:cNvSpPr>
          <p:nvPr userDrawn="1"/>
        </p:nvSpPr>
        <p:spPr>
          <a:xfrm>
            <a:off x="227482" y="2925602"/>
            <a:ext cx="5387254" cy="152384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 err="1">
                <a:solidFill>
                  <a:schemeClr val="bg1"/>
                </a:solidFill>
              </a:rPr>
              <a:t>Mes</a:t>
            </a:r>
            <a:r>
              <a:rPr lang="en-US" sz="4800" b="1" dirty="0">
                <a:solidFill>
                  <a:schemeClr val="bg1"/>
                </a:solidFill>
              </a:rPr>
              <a:t> de la </a:t>
            </a:r>
            <a:r>
              <a:rPr lang="en-US" sz="4800" b="1" dirty="0" err="1">
                <a:solidFill>
                  <a:schemeClr val="bg1"/>
                </a:solidFill>
              </a:rPr>
              <a:t>Herencia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Hispana</a:t>
            </a:r>
            <a:endParaRPr lang="en-US" sz="48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87A85D-5CA3-F939-957F-B4856550EE9B}"/>
              </a:ext>
            </a:extLst>
          </p:cNvPr>
          <p:cNvCxnSpPr/>
          <p:nvPr userDrawn="1"/>
        </p:nvCxnSpPr>
        <p:spPr>
          <a:xfrm>
            <a:off x="570784" y="2777924"/>
            <a:ext cx="47006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97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87A2E-1189-CA41-9DA2-611C897A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1" y="681037"/>
            <a:ext cx="981776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FA7FA-77E9-824B-82C1-B74D60F36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611" y="1825625"/>
            <a:ext cx="98177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88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51" r:id="rId3"/>
    <p:sldLayoutId id="2147483677" r:id="rId4"/>
    <p:sldLayoutId id="2147483650" r:id="rId5"/>
    <p:sldLayoutId id="2147483678" r:id="rId6"/>
    <p:sldLayoutId id="2147483668" r:id="rId7"/>
    <p:sldLayoutId id="2147483679" r:id="rId8"/>
    <p:sldLayoutId id="2147483674" r:id="rId9"/>
    <p:sldLayoutId id="2147483680" r:id="rId10"/>
    <p:sldLayoutId id="2147483655" r:id="rId11"/>
    <p:sldLayoutId id="2147483682" r:id="rId12"/>
    <p:sldLayoutId id="2147483675" r:id="rId13"/>
    <p:sldLayoutId id="214748368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F4FF-1838-97FC-0185-294E410B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7BED-A34D-B975-5DBA-7577008BFA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224921"/>
            <a:ext cx="8669844" cy="10967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</a:rPr>
              <a:t>Hispanic Heritage Month</a:t>
            </a:r>
          </a:p>
          <a:p>
            <a:endParaRPr lang="en-US" sz="480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8965DB-7F13-0089-51C0-649F2B8FA8F6}"/>
              </a:ext>
            </a:extLst>
          </p:cNvPr>
          <p:cNvSpPr txBox="1">
            <a:spLocks/>
          </p:cNvSpPr>
          <p:nvPr/>
        </p:nvSpPr>
        <p:spPr>
          <a:xfrm>
            <a:off x="613754" y="4109511"/>
            <a:ext cx="9402819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4800" b="1" i="1" dirty="0" err="1">
                <a:solidFill>
                  <a:schemeClr val="bg1"/>
                </a:solidFill>
              </a:rPr>
              <a:t>Mes</a:t>
            </a:r>
            <a:r>
              <a:rPr lang="en-US" sz="4800" b="1" i="1" dirty="0">
                <a:solidFill>
                  <a:schemeClr val="bg1"/>
                </a:solidFill>
              </a:rPr>
              <a:t> de la </a:t>
            </a:r>
            <a:r>
              <a:rPr lang="en-US" sz="4800" b="1" i="1" dirty="0" err="1">
                <a:solidFill>
                  <a:schemeClr val="bg1"/>
                </a:solidFill>
              </a:rPr>
              <a:t>Herencia</a:t>
            </a:r>
            <a:r>
              <a:rPr lang="en-US" sz="4800" b="1" i="1" dirty="0">
                <a:solidFill>
                  <a:schemeClr val="bg1"/>
                </a:solidFill>
              </a:rPr>
              <a:t> </a:t>
            </a:r>
            <a:r>
              <a:rPr lang="en-US" sz="4800" b="1" i="1" dirty="0" err="1">
                <a:solidFill>
                  <a:schemeClr val="bg1"/>
                </a:solidFill>
              </a:rPr>
              <a:t>Hispana</a:t>
            </a:r>
            <a:endParaRPr lang="en-US" sz="4800" b="1" i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979C06-B839-52FE-32F7-59328FBFBAE4}"/>
              </a:ext>
            </a:extLst>
          </p:cNvPr>
          <p:cNvCxnSpPr>
            <a:cxnSpLocks/>
          </p:cNvCxnSpPr>
          <p:nvPr/>
        </p:nvCxnSpPr>
        <p:spPr>
          <a:xfrm>
            <a:off x="751969" y="4100629"/>
            <a:ext cx="8032435" cy="88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28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95A-4AED-8A57-CED0-9D4D6B99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3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B623-153F-3D73-C61B-8290B934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5609-35EF-297A-7864-F71887608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1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247C98-53B3-9DBA-F7B9-E360B2A3CD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8C0A29-0E1D-EA68-73F5-FDD2D39C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3BE12-ECDF-B75A-C2EF-6390F7C6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F9FA595-BF8F-7166-3FBA-EC9CDDAB24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5274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427462"/>
      </p:ext>
    </p:extLst>
  </p:cSld>
  <p:clrMapOvr>
    <a:masterClrMapping/>
  </p:clrMapOvr>
</p:sld>
</file>

<file path=ppt/theme/theme1.xml><?xml version="1.0" encoding="utf-8"?>
<a:theme xmlns:a="http://schemas.openxmlformats.org/drawingml/2006/main" name="HHM 2023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5CC41EFCFFD4986908B808AE95FE0" ma:contentTypeVersion="16" ma:contentTypeDescription="Create a new document." ma:contentTypeScope="" ma:versionID="32958ce47d7d362a4648316e5e0519b6">
  <xsd:schema xmlns:xsd="http://www.w3.org/2001/XMLSchema" xmlns:xs="http://www.w3.org/2001/XMLSchema" xmlns:p="http://schemas.microsoft.com/office/2006/metadata/properties" xmlns:ns2="ce249277-74a5-44da-8f34-cedf831f6bcf" xmlns:ns3="7abb5328-9217-4251-8dc0-0ed67cfcfdf8" targetNamespace="http://schemas.microsoft.com/office/2006/metadata/properties" ma:root="true" ma:fieldsID="2fdbd8a25face471426f5db2ffa68e45" ns2:_="" ns3:_="">
    <xsd:import namespace="ce249277-74a5-44da-8f34-cedf831f6bcf"/>
    <xsd:import namespace="7abb5328-9217-4251-8dc0-0ed67cfcfd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49277-74a5-44da-8f34-cedf831f6b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ab3474-aa38-4bb7-aaa0-397cfb883b09}" ma:internalName="TaxCatchAll" ma:showField="CatchAllData" ma:web="ce249277-74a5-44da-8f34-cedf831f6b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b5328-9217-4251-8dc0-0ed67cfcf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71bd7ba-2337-48ba-863d-5dd9e7841b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249277-74a5-44da-8f34-cedf831f6bcf" xsi:nil="true"/>
    <lcf76f155ced4ddcb4097134ff3c332f xmlns="7abb5328-9217-4251-8dc0-0ed67cfcfd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4693F2-EAB0-4C64-85B2-4AB53382E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92D7AC-AB51-4B8B-807F-BEA53460A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249277-74a5-44da-8f34-cedf831f6bcf"/>
    <ds:schemaRef ds:uri="7abb5328-9217-4251-8dc0-0ed67cfcf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41397A-5C76-466E-8A98-C34A3FBA5832}">
  <ds:schemaRefs>
    <ds:schemaRef ds:uri="http://purl.org/dc/elements/1.1/"/>
    <ds:schemaRef ds:uri="ce249277-74a5-44da-8f34-cedf831f6bc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abb5328-9217-4251-8dc0-0ed67cfcfdf8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28978</TotalTime>
  <Words>12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HHM 2023 Theme</vt:lpstr>
      <vt:lpstr>Create Your Own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Demaree</cp:lastModifiedBy>
  <cp:revision>69</cp:revision>
  <dcterms:created xsi:type="dcterms:W3CDTF">2022-03-17T18:09:05Z</dcterms:created>
  <dcterms:modified xsi:type="dcterms:W3CDTF">2023-08-25T16:39:23Z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0x0101001045CC41EFCFFD4986908B808AE95FE0</vt:lpwstr>
  </property>
  <property fmtid="{D5CDD505-2E9C-101B-9397-08002B2CF9AE}" pid="3" name="MediaServiceImageTags">
    <vt:lpwstr/>
  </property>
</Properties>
</file>