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2"/>
  </p:notesMasterIdLst>
  <p:sldIdLst>
    <p:sldId id="318" r:id="rId5"/>
    <p:sldId id="319" r:id="rId6"/>
    <p:sldId id="320" r:id="rId7"/>
    <p:sldId id="323" r:id="rId8"/>
    <p:sldId id="321" r:id="rId9"/>
    <p:sldId id="322" r:id="rId10"/>
    <p:sldId id="324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294FB347-050A-7A81-48A8-DB1CF341128E}" name="Nathalie Canadas  [OS/OASH/OMH] (CTR)" initials="NC[(" userId="Nathalie Canadas  [OS/OASH/OMH] (CTR)" providerId="None"/>
  <p188:author id="{6A24CDEA-1022-A2DB-3178-C20A94D138B8}" name="Nathalie Canadas" initials="NC" userId="Nathalie Canadas" providerId="None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A311"/>
    <a:srgbClr val="036566"/>
    <a:srgbClr val="08C4BB"/>
    <a:srgbClr val="091133"/>
    <a:srgbClr val="CE0B89"/>
    <a:srgbClr val="7BC14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E585163-1AAE-6949-9535-D2F59F5C40B4}" v="7" dt="2023-08-25T09:14:57.63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796"/>
    <p:restoredTop sz="96197"/>
  </p:normalViewPr>
  <p:slideViewPr>
    <p:cSldViewPr snapToGrid="0" snapToObjects="1">
      <p:cViewPr varScale="1">
        <p:scale>
          <a:sx n="122" d="100"/>
          <a:sy n="122" d="100"/>
        </p:scale>
        <p:origin x="224" y="2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576"/>
    </p:cViewPr>
  </p:sorterViewPr>
  <p:notesViewPr>
    <p:cSldViewPr snapToGrid="0" snapToObjects="1">
      <p:cViewPr varScale="1">
        <p:scale>
          <a:sx n="85" d="100"/>
          <a:sy n="85" d="100"/>
        </p:scale>
        <p:origin x="3888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18" Type="http://schemas.microsoft.com/office/2018/10/relationships/authors" Target="author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D01E2A-DD6E-4FF6-884D-702CD78DAB7F}" type="datetimeFigureOut">
              <a:rPr lang="en-US" smtClean="0"/>
              <a:t>8/26/2023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14B440-CE1D-4F0A-8B34-071821B910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41516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B7C56907-886D-D5B8-3D4D-036BE06C88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1969" y="900084"/>
            <a:ext cx="8584536" cy="2528916"/>
          </a:xfrm>
        </p:spPr>
        <p:txBody>
          <a:bodyPr anchor="t">
            <a:noAutofit/>
          </a:bodyPr>
          <a:lstStyle>
            <a:lvl1pPr>
              <a:defRPr sz="6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CD0685-9BC8-8E8A-5C55-8E227641B92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751969" y="3641610"/>
            <a:ext cx="8669844" cy="1096702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3600" b="0" i="1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975392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hoto Holder_2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icture Placeholder 23">
            <a:extLst>
              <a:ext uri="{FF2B5EF4-FFF2-40B4-BE49-F238E27FC236}">
                <a16:creationId xmlns:a16="http://schemas.microsoft.com/office/drawing/2014/main" id="{D92048EE-9A0A-4E94-4044-A06C361257B5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5735056" y="474939"/>
            <a:ext cx="5877735" cy="5877735"/>
          </a:xfrm>
          <a:prstGeom prst="ellipse">
            <a:avLst/>
          </a:prstGeom>
          <a:solidFill>
            <a:schemeClr val="bg1"/>
          </a:solidFill>
          <a:ln w="57150">
            <a:solidFill>
              <a:srgbClr val="E5A311"/>
            </a:solidFill>
          </a:ln>
        </p:spPr>
        <p:txBody>
          <a:bodyPr/>
          <a:lstStyle/>
          <a:p>
            <a:endParaRPr lang="en-US"/>
          </a:p>
        </p:txBody>
      </p:sp>
      <p:pic>
        <p:nvPicPr>
          <p:cNvPr id="2" name="Picture 1" descr="Logo&#10;&#10;Description automatically generated">
            <a:extLst>
              <a:ext uri="{FF2B5EF4-FFF2-40B4-BE49-F238E27FC236}">
                <a16:creationId xmlns:a16="http://schemas.microsoft.com/office/drawing/2014/main" id="{E02C23FA-E39D-0230-4235-0543D6549258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479036" y="3576321"/>
            <a:ext cx="2723840" cy="1006795"/>
          </a:xfrm>
          <a:prstGeom prst="rect">
            <a:avLst/>
          </a:prstGeom>
        </p:spPr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BD7115-4037-FD6A-89D5-3444DF9D27F8}"/>
              </a:ext>
            </a:extLst>
          </p:cNvPr>
          <p:cNvSpPr txBox="1">
            <a:spLocks/>
          </p:cNvSpPr>
          <p:nvPr userDrawn="1"/>
        </p:nvSpPr>
        <p:spPr>
          <a:xfrm>
            <a:off x="263736" y="1598927"/>
            <a:ext cx="5130800" cy="1809753"/>
          </a:xfrm>
          <a:prstGeom prst="rect">
            <a:avLst/>
          </a:prstGeom>
        </p:spPr>
        <p:txBody>
          <a:bodyPr anchor="ctr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buNone/>
            </a:pPr>
            <a:r>
              <a:rPr lang="en-US" sz="4400" b="1" dirty="0" err="1">
                <a:solidFill>
                  <a:schemeClr val="bg1"/>
                </a:solidFill>
              </a:rPr>
              <a:t>Mes</a:t>
            </a:r>
            <a:r>
              <a:rPr lang="en-US" sz="4400" b="1" dirty="0">
                <a:solidFill>
                  <a:schemeClr val="bg1"/>
                </a:solidFill>
              </a:rPr>
              <a:t> de la </a:t>
            </a:r>
            <a:r>
              <a:rPr lang="en-US" sz="4400" b="1" dirty="0" err="1">
                <a:solidFill>
                  <a:schemeClr val="bg1"/>
                </a:solidFill>
              </a:rPr>
              <a:t>Herencia</a:t>
            </a:r>
            <a:r>
              <a:rPr lang="en-US" sz="4400" b="1" dirty="0">
                <a:solidFill>
                  <a:schemeClr val="bg1"/>
                </a:solidFill>
              </a:rPr>
              <a:t> </a:t>
            </a:r>
            <a:r>
              <a:rPr lang="en-US" sz="4400" b="1" dirty="0" err="1">
                <a:solidFill>
                  <a:schemeClr val="bg1"/>
                </a:solidFill>
              </a:rPr>
              <a:t>Hispana</a:t>
            </a:r>
            <a:endParaRPr lang="en-US" sz="4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9459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ck Cov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2">
            <a:extLst>
              <a:ext uri="{FF2B5EF4-FFF2-40B4-BE49-F238E27FC236}">
                <a16:creationId xmlns:a16="http://schemas.microsoft.com/office/drawing/2014/main" id="{50435AFC-0223-1194-E302-9D2BD551E24E}"/>
              </a:ext>
            </a:extLst>
          </p:cNvPr>
          <p:cNvSpPr txBox="1">
            <a:spLocks/>
          </p:cNvSpPr>
          <p:nvPr userDrawn="1"/>
        </p:nvSpPr>
        <p:spPr>
          <a:xfrm>
            <a:off x="1394589" y="2127943"/>
            <a:ext cx="9402819" cy="946230"/>
          </a:xfrm>
          <a:prstGeom prst="rect">
            <a:avLst/>
          </a:prstGeom>
        </p:spPr>
        <p:txBody>
          <a:bodyPr anchor="ctr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buNone/>
            </a:pPr>
            <a:r>
              <a:rPr lang="en-US" sz="5400" b="1" dirty="0" err="1">
                <a:solidFill>
                  <a:schemeClr val="bg1"/>
                </a:solidFill>
              </a:rPr>
              <a:t>Mes</a:t>
            </a:r>
            <a:r>
              <a:rPr lang="en-US" sz="5400" b="1" dirty="0">
                <a:solidFill>
                  <a:schemeClr val="bg1"/>
                </a:solidFill>
              </a:rPr>
              <a:t> de la </a:t>
            </a:r>
            <a:r>
              <a:rPr lang="en-US" sz="5400" b="1" dirty="0" err="1">
                <a:solidFill>
                  <a:schemeClr val="bg1"/>
                </a:solidFill>
              </a:rPr>
              <a:t>Herencia</a:t>
            </a:r>
            <a:r>
              <a:rPr lang="en-US" sz="5400" b="1" dirty="0">
                <a:solidFill>
                  <a:schemeClr val="bg1"/>
                </a:solidFill>
              </a:rPr>
              <a:t> </a:t>
            </a:r>
            <a:r>
              <a:rPr lang="en-US" sz="5400" b="1" dirty="0" err="1">
                <a:solidFill>
                  <a:schemeClr val="bg1"/>
                </a:solidFill>
              </a:rPr>
              <a:t>Hispana</a:t>
            </a:r>
            <a:endParaRPr lang="en-US" sz="5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288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ack Cov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Logo&#10;&#10;Description automatically generated">
            <a:extLst>
              <a:ext uri="{FF2B5EF4-FFF2-40B4-BE49-F238E27FC236}">
                <a16:creationId xmlns:a16="http://schemas.microsoft.com/office/drawing/2014/main" id="{1B7AD64B-94AC-F84D-ED97-F4B8D78D9EE1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993484" y="3535582"/>
            <a:ext cx="2205028" cy="815030"/>
          </a:xfrm>
          <a:prstGeom prst="rect">
            <a:avLst/>
          </a:prstGeom>
        </p:spPr>
      </p:pic>
      <p:sp>
        <p:nvSpPr>
          <p:cNvPr id="2" name="Text Placeholder 2">
            <a:extLst>
              <a:ext uri="{FF2B5EF4-FFF2-40B4-BE49-F238E27FC236}">
                <a16:creationId xmlns:a16="http://schemas.microsoft.com/office/drawing/2014/main" id="{50435AFC-0223-1194-E302-9D2BD551E24E}"/>
              </a:ext>
            </a:extLst>
          </p:cNvPr>
          <p:cNvSpPr txBox="1">
            <a:spLocks/>
          </p:cNvSpPr>
          <p:nvPr userDrawn="1"/>
        </p:nvSpPr>
        <p:spPr>
          <a:xfrm>
            <a:off x="1394589" y="2127943"/>
            <a:ext cx="9402819" cy="946230"/>
          </a:xfrm>
          <a:prstGeom prst="rect">
            <a:avLst/>
          </a:prstGeom>
        </p:spPr>
        <p:txBody>
          <a:bodyPr anchor="ctr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buNone/>
            </a:pPr>
            <a:r>
              <a:rPr lang="en-US" sz="5400" b="1" dirty="0" err="1">
                <a:solidFill>
                  <a:schemeClr val="bg1"/>
                </a:solidFill>
              </a:rPr>
              <a:t>Mes</a:t>
            </a:r>
            <a:r>
              <a:rPr lang="en-US" sz="5400" b="1" dirty="0">
                <a:solidFill>
                  <a:schemeClr val="bg1"/>
                </a:solidFill>
              </a:rPr>
              <a:t> de la </a:t>
            </a:r>
            <a:r>
              <a:rPr lang="en-US" sz="5400" b="1" dirty="0" err="1">
                <a:solidFill>
                  <a:schemeClr val="bg1"/>
                </a:solidFill>
              </a:rPr>
              <a:t>Herencia</a:t>
            </a:r>
            <a:r>
              <a:rPr lang="en-US" sz="5400" b="1" dirty="0">
                <a:solidFill>
                  <a:schemeClr val="bg1"/>
                </a:solidFill>
              </a:rPr>
              <a:t> </a:t>
            </a:r>
            <a:r>
              <a:rPr lang="en-US" sz="5400" b="1" dirty="0" err="1">
                <a:solidFill>
                  <a:schemeClr val="bg1"/>
                </a:solidFill>
              </a:rPr>
              <a:t>Hispana</a:t>
            </a:r>
            <a:endParaRPr lang="en-US" sz="5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85405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 only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297892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Logo only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Logo&#10;&#10;Description automatically generated">
            <a:extLst>
              <a:ext uri="{FF2B5EF4-FFF2-40B4-BE49-F238E27FC236}">
                <a16:creationId xmlns:a16="http://schemas.microsoft.com/office/drawing/2014/main" id="{1B7AD64B-94AC-F84D-ED97-F4B8D78D9EE1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873505" y="2607514"/>
            <a:ext cx="4444989" cy="16429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42496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v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Logo&#10;&#10;Description automatically generated">
            <a:extLst>
              <a:ext uri="{FF2B5EF4-FFF2-40B4-BE49-F238E27FC236}">
                <a16:creationId xmlns:a16="http://schemas.microsoft.com/office/drawing/2014/main" id="{FF13E936-D092-F10C-27DC-45105E156F96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52554" y="4950923"/>
            <a:ext cx="2967078" cy="1096702"/>
          </a:xfrm>
          <a:prstGeom prst="rect">
            <a:avLst/>
          </a:prstGeom>
        </p:spPr>
      </p:pic>
      <p:sp>
        <p:nvSpPr>
          <p:cNvPr id="9" name="Title 1">
            <a:extLst>
              <a:ext uri="{FF2B5EF4-FFF2-40B4-BE49-F238E27FC236}">
                <a16:creationId xmlns:a16="http://schemas.microsoft.com/office/drawing/2014/main" id="{B7C56907-886D-D5B8-3D4D-036BE06C88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1969" y="900084"/>
            <a:ext cx="8584536" cy="2528916"/>
          </a:xfrm>
        </p:spPr>
        <p:txBody>
          <a:bodyPr anchor="t">
            <a:noAutofit/>
          </a:bodyPr>
          <a:lstStyle>
            <a:lvl1pPr>
              <a:defRPr sz="6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CD0685-9BC8-8E8A-5C55-8E227641B92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751969" y="3641610"/>
            <a:ext cx="8669844" cy="1096702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3600" b="0" i="1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103170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BC1759-38F5-744D-9CDC-BF1423DBE7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2054" y="1155947"/>
            <a:ext cx="7158788" cy="2754316"/>
          </a:xfrm>
        </p:spPr>
        <p:txBody>
          <a:bodyPr anchor="t">
            <a:normAutofit/>
          </a:bodyPr>
          <a:lstStyle>
            <a:lvl1pPr algn="l">
              <a:defRPr sz="5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486248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BC1759-38F5-744D-9CDC-BF1423DBE7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2054" y="1155947"/>
            <a:ext cx="7158788" cy="2754316"/>
          </a:xfrm>
        </p:spPr>
        <p:txBody>
          <a:bodyPr anchor="t">
            <a:normAutofit/>
          </a:bodyPr>
          <a:lstStyle>
            <a:lvl1pPr algn="l">
              <a:defRPr sz="5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5237591C-A326-1479-83B7-F3D16482C83A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063788" y="1145291"/>
            <a:ext cx="2346158" cy="8671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44864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5174D0-45E9-4945-B701-DE37372C28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2821" y="445029"/>
            <a:ext cx="10266947" cy="105892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609B58-0E55-8244-AAB9-AF117A7FBA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2821" y="1678405"/>
            <a:ext cx="10266947" cy="423305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586819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5174D0-45E9-4945-B701-DE37372C28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2821" y="445029"/>
            <a:ext cx="10266947" cy="105892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609B58-0E55-8244-AAB9-AF117A7FBA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2821" y="1678405"/>
            <a:ext cx="10266947" cy="423305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590927E0-F30F-7CAC-29EB-B170F8D8C4A6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877782" y="5911459"/>
            <a:ext cx="1701986" cy="6290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04484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 Holder_1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icture Placeholder 23">
            <a:extLst>
              <a:ext uri="{FF2B5EF4-FFF2-40B4-BE49-F238E27FC236}">
                <a16:creationId xmlns:a16="http://schemas.microsoft.com/office/drawing/2014/main" id="{D92048EE-9A0A-4E94-4044-A06C361257B5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5735056" y="474939"/>
            <a:ext cx="5877735" cy="5877735"/>
          </a:xfrm>
          <a:prstGeom prst="ellipse">
            <a:avLst/>
          </a:prstGeom>
          <a:solidFill>
            <a:schemeClr val="bg1"/>
          </a:solidFill>
          <a:ln w="57150">
            <a:solidFill>
              <a:srgbClr val="E5A311"/>
            </a:solidFill>
          </a:ln>
        </p:spPr>
        <p:txBody>
          <a:bodyPr/>
          <a:lstStyle/>
          <a:p>
            <a:endParaRPr lang="en-US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04880721-29D8-4493-90F6-6370D8381D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2821" y="307720"/>
            <a:ext cx="5590268" cy="105892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A0C6DE2F-3DB8-22A2-B4FE-CA5F24CD16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2821" y="1585733"/>
            <a:ext cx="5034683" cy="496454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424227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hoto Holder_1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icture Placeholder 23">
            <a:extLst>
              <a:ext uri="{FF2B5EF4-FFF2-40B4-BE49-F238E27FC236}">
                <a16:creationId xmlns:a16="http://schemas.microsoft.com/office/drawing/2014/main" id="{D92048EE-9A0A-4E94-4044-A06C361257B5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5735056" y="474939"/>
            <a:ext cx="5877735" cy="5877735"/>
          </a:xfrm>
          <a:prstGeom prst="ellipse">
            <a:avLst/>
          </a:prstGeom>
          <a:solidFill>
            <a:schemeClr val="bg1"/>
          </a:solidFill>
          <a:ln w="57150">
            <a:solidFill>
              <a:srgbClr val="E5A311"/>
            </a:solidFill>
          </a:ln>
        </p:spPr>
        <p:txBody>
          <a:bodyPr/>
          <a:lstStyle/>
          <a:p>
            <a:endParaRPr lang="en-US"/>
          </a:p>
        </p:txBody>
      </p:sp>
      <p:pic>
        <p:nvPicPr>
          <p:cNvPr id="2" name="Picture 1" descr="Logo&#10;&#10;Description automatically generated">
            <a:extLst>
              <a:ext uri="{FF2B5EF4-FFF2-40B4-BE49-F238E27FC236}">
                <a16:creationId xmlns:a16="http://schemas.microsoft.com/office/drawing/2014/main" id="{E02C23FA-E39D-0230-4235-0543D6549258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5559536" y="5928296"/>
            <a:ext cx="1682749" cy="621984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04880721-29D8-4493-90F6-6370D8381D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2821" y="307720"/>
            <a:ext cx="5590268" cy="105892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A0C6DE2F-3DB8-22A2-B4FE-CA5F24CD16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2821" y="1585733"/>
            <a:ext cx="5034683" cy="496454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34023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 Holder_2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icture Placeholder 23">
            <a:extLst>
              <a:ext uri="{FF2B5EF4-FFF2-40B4-BE49-F238E27FC236}">
                <a16:creationId xmlns:a16="http://schemas.microsoft.com/office/drawing/2014/main" id="{D92048EE-9A0A-4E94-4044-A06C361257B5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5735056" y="474939"/>
            <a:ext cx="5877735" cy="5877735"/>
          </a:xfrm>
          <a:prstGeom prst="ellipse">
            <a:avLst/>
          </a:prstGeom>
          <a:solidFill>
            <a:schemeClr val="bg1"/>
          </a:solidFill>
          <a:ln w="57150">
            <a:solidFill>
              <a:srgbClr val="E5A311"/>
            </a:solidFill>
          </a:ln>
        </p:spPr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BD7115-4037-FD6A-89D5-3444DF9D27F8}"/>
              </a:ext>
            </a:extLst>
          </p:cNvPr>
          <p:cNvSpPr txBox="1">
            <a:spLocks/>
          </p:cNvSpPr>
          <p:nvPr userDrawn="1"/>
        </p:nvSpPr>
        <p:spPr>
          <a:xfrm>
            <a:off x="263736" y="1598927"/>
            <a:ext cx="5130800" cy="1809753"/>
          </a:xfrm>
          <a:prstGeom prst="rect">
            <a:avLst/>
          </a:prstGeom>
        </p:spPr>
        <p:txBody>
          <a:bodyPr anchor="ctr"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buNone/>
            </a:pPr>
            <a:r>
              <a:rPr lang="en-US" sz="4400" b="1" dirty="0" err="1">
                <a:solidFill>
                  <a:schemeClr val="bg1"/>
                </a:solidFill>
              </a:rPr>
              <a:t>Mes</a:t>
            </a:r>
            <a:r>
              <a:rPr lang="en-US" sz="4400" b="1" dirty="0">
                <a:solidFill>
                  <a:schemeClr val="bg1"/>
                </a:solidFill>
              </a:rPr>
              <a:t> de la </a:t>
            </a:r>
            <a:r>
              <a:rPr lang="en-US" sz="4400" b="1" dirty="0" err="1">
                <a:solidFill>
                  <a:schemeClr val="bg1"/>
                </a:solidFill>
              </a:rPr>
              <a:t>Herencia</a:t>
            </a:r>
            <a:r>
              <a:rPr lang="en-US" sz="4400" b="1" dirty="0">
                <a:solidFill>
                  <a:schemeClr val="bg1"/>
                </a:solidFill>
              </a:rPr>
              <a:t> </a:t>
            </a:r>
            <a:r>
              <a:rPr lang="en-US" sz="4400" b="1" dirty="0" err="1">
                <a:solidFill>
                  <a:schemeClr val="bg1"/>
                </a:solidFill>
              </a:rPr>
              <a:t>Hispana</a:t>
            </a:r>
            <a:endParaRPr lang="en-US" sz="4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8978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6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E687A2E-1189-CA41-9DA2-611C897A64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3611" y="681037"/>
            <a:ext cx="9817767" cy="10096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6EFA7FA-77E9-824B-82C1-B74D60F36A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13611" y="1825625"/>
            <a:ext cx="9817767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388056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6" r:id="rId2"/>
    <p:sldLayoutId id="2147483651" r:id="rId3"/>
    <p:sldLayoutId id="2147483677" r:id="rId4"/>
    <p:sldLayoutId id="2147483650" r:id="rId5"/>
    <p:sldLayoutId id="2147483678" r:id="rId6"/>
    <p:sldLayoutId id="2147483668" r:id="rId7"/>
    <p:sldLayoutId id="2147483679" r:id="rId8"/>
    <p:sldLayoutId id="2147483674" r:id="rId9"/>
    <p:sldLayoutId id="2147483680" r:id="rId10"/>
    <p:sldLayoutId id="2147483655" r:id="rId11"/>
    <p:sldLayoutId id="2147483682" r:id="rId12"/>
    <p:sldLayoutId id="2147483675" r:id="rId13"/>
    <p:sldLayoutId id="2147483681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>
          <a:solidFill>
            <a:schemeClr val="bg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28F4FF-1838-97FC-0185-294E410BBF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600" dirty="0">
                <a:solidFill>
                  <a:schemeClr val="bg1"/>
                </a:solidFill>
              </a:rPr>
              <a:t>Cree </a:t>
            </a:r>
            <a:r>
              <a:rPr lang="en-US" sz="6600" dirty="0" err="1">
                <a:solidFill>
                  <a:schemeClr val="bg1"/>
                </a:solidFill>
              </a:rPr>
              <a:t>su</a:t>
            </a:r>
            <a:r>
              <a:rPr lang="en-US" sz="6600" dirty="0">
                <a:solidFill>
                  <a:schemeClr val="bg1"/>
                </a:solidFill>
              </a:rPr>
              <a:t> </a:t>
            </a:r>
            <a:r>
              <a:rPr lang="en-US" sz="6600" dirty="0" err="1">
                <a:solidFill>
                  <a:schemeClr val="bg1"/>
                </a:solidFill>
              </a:rPr>
              <a:t>Propio</a:t>
            </a:r>
            <a:r>
              <a:rPr lang="en-US" sz="6600" dirty="0">
                <a:solidFill>
                  <a:schemeClr val="bg1"/>
                </a:solidFill>
              </a:rPr>
              <a:t> </a:t>
            </a:r>
            <a:r>
              <a:rPr lang="en-US" dirty="0" err="1"/>
              <a:t>P</a:t>
            </a:r>
            <a:r>
              <a:rPr lang="en-US" sz="6600" dirty="0" err="1">
                <a:solidFill>
                  <a:schemeClr val="bg1"/>
                </a:solidFill>
              </a:rPr>
              <a:t>resentación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E77BED-A34D-B975-5DBA-7577008BFA8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751969" y="3081083"/>
            <a:ext cx="8669844" cy="1096702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</a:pPr>
            <a:r>
              <a:rPr lang="en-US" sz="4800" dirty="0" err="1"/>
              <a:t>Mes</a:t>
            </a:r>
            <a:r>
              <a:rPr lang="en-US" sz="4800" dirty="0"/>
              <a:t> Nacional de la </a:t>
            </a:r>
            <a:r>
              <a:rPr lang="en-US" sz="4800" dirty="0" err="1"/>
              <a:t>Herencia</a:t>
            </a:r>
            <a:r>
              <a:rPr lang="en-US" sz="4800" dirty="0"/>
              <a:t> </a:t>
            </a:r>
            <a:r>
              <a:rPr lang="en-US" sz="4800" dirty="0" err="1"/>
              <a:t>Hispana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41132897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25695A-4AED-8A57-CED0-9D4D6B9919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53392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DDB623-153F-3D73-C61B-8290B934BC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655609-35EF-297A-7864-F718876081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12112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13899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AC247C98-53B3-9DBA-F7B9-E360B2A3CD31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0C8C0A29-0E1D-EA68-73F5-FDD2D39CE1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703BE12-ECDF-B75A-C2EF-6390F7C64C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37991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7F9FA595-BF8F-7166-3FBA-EC9CDDAB245D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/>
      </p:sp>
    </p:spTree>
    <p:extLst>
      <p:ext uri="{BB962C8B-B14F-4D97-AF65-F5344CB8AC3E}">
        <p14:creationId xmlns:p14="http://schemas.microsoft.com/office/powerpoint/2010/main" val="7527443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29091287"/>
      </p:ext>
    </p:extLst>
  </p:cSld>
  <p:clrMapOvr>
    <a:masterClrMapping/>
  </p:clrMapOvr>
</p:sld>
</file>

<file path=ppt/theme/theme1.xml><?xml version="1.0" encoding="utf-8"?>
<a:theme xmlns:a="http://schemas.openxmlformats.org/drawingml/2006/main" name="HHM 2023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045CC41EFCFFD4986908B808AE95FE0" ma:contentTypeVersion="16" ma:contentTypeDescription="Create a new document." ma:contentTypeScope="" ma:versionID="32958ce47d7d362a4648316e5e0519b6">
  <xsd:schema xmlns:xsd="http://www.w3.org/2001/XMLSchema" xmlns:xs="http://www.w3.org/2001/XMLSchema" xmlns:p="http://schemas.microsoft.com/office/2006/metadata/properties" xmlns:ns2="ce249277-74a5-44da-8f34-cedf831f6bcf" xmlns:ns3="7abb5328-9217-4251-8dc0-0ed67cfcfdf8" targetNamespace="http://schemas.microsoft.com/office/2006/metadata/properties" ma:root="true" ma:fieldsID="2fdbd8a25face471426f5db2ffa68e45" ns2:_="" ns3:_="">
    <xsd:import namespace="ce249277-74a5-44da-8f34-cedf831f6bcf"/>
    <xsd:import namespace="7abb5328-9217-4251-8dc0-0ed67cfcfdf8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LengthInSeconds" minOccurs="0"/>
                <xsd:element ref="ns3:MediaServiceAutoKeyPoints" minOccurs="0"/>
                <xsd:element ref="ns3:MediaServiceKeyPoint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lcf76f155ced4ddcb4097134ff3c332f" minOccurs="0"/>
                <xsd:element ref="ns2:TaxCatchAll" minOccurs="0"/>
                <xsd:element ref="ns3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e249277-74a5-44da-8f34-cedf831f6bc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51ab3474-aa38-4bb7-aaa0-397cfb883b09}" ma:internalName="TaxCatchAll" ma:showField="CatchAllData" ma:web="ce249277-74a5-44da-8f34-cedf831f6bc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abb5328-9217-4251-8dc0-0ed67cfcfdf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3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20" nillable="true" ma:taxonomy="true" ma:internalName="lcf76f155ced4ddcb4097134ff3c332f" ma:taxonomyFieldName="MediaServiceImageTags" ma:displayName="Image Tags" ma:readOnly="false" ma:fieldId="{5cf76f15-5ced-4ddc-b409-7134ff3c332f}" ma:taxonomyMulti="true" ma:sspId="f71bd7ba-2337-48ba-863d-5dd9e7841bf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ce249277-74a5-44da-8f34-cedf831f6bcf" xsi:nil="true"/>
    <lcf76f155ced4ddcb4097134ff3c332f xmlns="7abb5328-9217-4251-8dc0-0ed67cfcfdf8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CB410B62-8801-43F8-BF9F-CC47E8999D1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e249277-74a5-44da-8f34-cedf831f6bcf"/>
    <ds:schemaRef ds:uri="7abb5328-9217-4251-8dc0-0ed67cfcfdf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14693F2-EAB0-4C64-85B2-4AB53382E15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141397A-5C76-466E-8A98-C34A3FBA5832}">
  <ds:schemaRefs>
    <ds:schemaRef ds:uri="http://purl.org/dc/dcmitype/"/>
    <ds:schemaRef ds:uri="http://schemas.microsoft.com/office/infopath/2007/PartnerControls"/>
    <ds:schemaRef ds:uri="http://purl.org/dc/terms/"/>
    <ds:schemaRef ds:uri="http://schemas.openxmlformats.org/package/2006/metadata/core-properties"/>
    <ds:schemaRef ds:uri="http://purl.org/dc/elements/1.1/"/>
    <ds:schemaRef ds:uri="http://www.w3.org/XML/1998/namespace"/>
    <ds:schemaRef ds:uri="http://schemas.microsoft.com/office/2006/documentManagement/types"/>
    <ds:schemaRef ds:uri="http://schemas.microsoft.com/office/2006/metadata/properties"/>
    <ds:schemaRef ds:uri="7abb5328-9217-4251-8dc0-0ed67cfcfdf8"/>
    <ds:schemaRef ds:uri="ce249277-74a5-44da-8f34-cedf831f6bcf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28979</TotalTime>
  <Words>10</Words>
  <Application>Microsoft Office PowerPoint</Application>
  <PresentationFormat>Widescreen</PresentationFormat>
  <Paragraphs>2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HHM 2023 Theme</vt:lpstr>
      <vt:lpstr>Cree su Propio Presentación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Matthew Demaree</cp:lastModifiedBy>
  <cp:revision>71</cp:revision>
  <dcterms:created xsi:type="dcterms:W3CDTF">2022-03-17T18:09:05Z</dcterms:created>
  <dcterms:modified xsi:type="dcterms:W3CDTF">2023-08-27T02:46:55Z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0x0101001045CC41EFCFFD4986908B808AE95FE0</vt:lpwstr>
  </property>
  <property fmtid="{D5CDD505-2E9C-101B-9397-08002B2CF9AE}" pid="3" name="MediaServiceImageTags">
    <vt:lpwstr/>
  </property>
</Properties>
</file>